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B9605-BAAE-4C51-8C45-E3F3CC4AD072}" type="datetimeFigureOut">
              <a:rPr kumimoji="1" lang="ja-JP" altLang="en-US" smtClean="0"/>
              <a:t>2009/1/16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9BEE-99A5-45E1-B801-A08F50578CB3}" type="slidenum">
              <a:rPr kumimoji="1" lang="ja-JP" altLang="en-US" smtClean="0"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B9605-BAAE-4C51-8C45-E3F3CC4AD072}" type="datetimeFigureOut">
              <a:rPr kumimoji="1" lang="ja-JP" altLang="en-US" smtClean="0"/>
              <a:t>2009/1/16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9BEE-99A5-45E1-B801-A08F50578CB3}" type="slidenum">
              <a:rPr kumimoji="1" lang="ja-JP" altLang="en-US" smtClean="0"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B9605-BAAE-4C51-8C45-E3F3CC4AD072}" type="datetimeFigureOut">
              <a:rPr kumimoji="1" lang="ja-JP" altLang="en-US" smtClean="0"/>
              <a:t>2009/1/16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9BEE-99A5-45E1-B801-A08F50578CB3}" type="slidenum">
              <a:rPr kumimoji="1" lang="ja-JP" altLang="en-US" smtClean="0"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B9605-BAAE-4C51-8C45-E3F3CC4AD072}" type="datetimeFigureOut">
              <a:rPr kumimoji="1" lang="ja-JP" altLang="en-US" smtClean="0"/>
              <a:t>2009/1/16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9BEE-99A5-45E1-B801-A08F50578CB3}" type="slidenum">
              <a:rPr kumimoji="1" lang="ja-JP" altLang="en-US" smtClean="0"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B9605-BAAE-4C51-8C45-E3F3CC4AD072}" type="datetimeFigureOut">
              <a:rPr kumimoji="1" lang="ja-JP" altLang="en-US" smtClean="0"/>
              <a:t>2009/1/16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9BEE-99A5-45E1-B801-A08F50578CB3}" type="slidenum">
              <a:rPr kumimoji="1" lang="ja-JP" altLang="en-US" smtClean="0"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B9605-BAAE-4C51-8C45-E3F3CC4AD072}" type="datetimeFigureOut">
              <a:rPr kumimoji="1" lang="ja-JP" altLang="en-US" smtClean="0"/>
              <a:t>2009/1/16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9BEE-99A5-45E1-B801-A08F50578CB3}" type="slidenum">
              <a:rPr kumimoji="1" lang="ja-JP" altLang="en-US" smtClean="0"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B9605-BAAE-4C51-8C45-E3F3CC4AD072}" type="datetimeFigureOut">
              <a:rPr kumimoji="1" lang="ja-JP" altLang="en-US" smtClean="0"/>
              <a:t>2009/1/16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9BEE-99A5-45E1-B801-A08F50578CB3}" type="slidenum">
              <a:rPr kumimoji="1" lang="ja-JP" altLang="en-US" smtClean="0"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B9605-BAAE-4C51-8C45-E3F3CC4AD072}" type="datetimeFigureOut">
              <a:rPr kumimoji="1" lang="ja-JP" altLang="en-US" smtClean="0"/>
              <a:t>2009/1/16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9BEE-99A5-45E1-B801-A08F50578CB3}" type="slidenum">
              <a:rPr kumimoji="1" lang="ja-JP" altLang="en-US" smtClean="0"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B9605-BAAE-4C51-8C45-E3F3CC4AD072}" type="datetimeFigureOut">
              <a:rPr kumimoji="1" lang="ja-JP" altLang="en-US" smtClean="0"/>
              <a:t>2009/1/16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9BEE-99A5-45E1-B801-A08F50578CB3}" type="slidenum">
              <a:rPr kumimoji="1" lang="ja-JP" altLang="en-US" smtClean="0"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B9605-BAAE-4C51-8C45-E3F3CC4AD072}" type="datetimeFigureOut">
              <a:rPr kumimoji="1" lang="ja-JP" altLang="en-US" smtClean="0"/>
              <a:t>2009/1/16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9BEE-99A5-45E1-B801-A08F50578CB3}" type="slidenum">
              <a:rPr kumimoji="1" lang="ja-JP" altLang="en-US" smtClean="0"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B9605-BAAE-4C51-8C45-E3F3CC4AD072}" type="datetimeFigureOut">
              <a:rPr kumimoji="1" lang="ja-JP" altLang="en-US" smtClean="0"/>
              <a:t>2009/1/16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9BEE-99A5-45E1-B801-A08F50578CB3}" type="slidenum">
              <a:rPr kumimoji="1" lang="ja-JP" altLang="en-US" smtClean="0"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B9605-BAAE-4C51-8C45-E3F3CC4AD072}" type="datetimeFigureOut">
              <a:rPr kumimoji="1" lang="ja-JP" altLang="en-US" smtClean="0"/>
              <a:t>2009/1/16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A9BEE-99A5-45E1-B801-A08F50578CB3}" type="slidenum">
              <a:rPr kumimoji="1" lang="ja-JP" altLang="en-US" smtClean="0"/>
              <a:t>&lt;#&gt;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KEK GRID CA</a:t>
            </a:r>
            <a:br>
              <a:rPr kumimoji="1" lang="en-US" altLang="ja-JP" dirty="0" smtClean="0"/>
            </a:br>
            <a:r>
              <a:rPr lang="en-US" altLang="ja-JP" dirty="0" smtClean="0"/>
              <a:t>status </a:t>
            </a:r>
            <a:r>
              <a:rPr lang="en-US" altLang="ja-JP" smtClean="0"/>
              <a:t>report on January </a:t>
            </a:r>
            <a:r>
              <a:rPr lang="en-US" altLang="ja-JP" dirty="0" smtClean="0"/>
              <a:t>15,2009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Hardware replacement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Due to expiration of the rental contract for the hardware system of our CA,  hardware is replacing </a:t>
            </a:r>
          </a:p>
          <a:p>
            <a:r>
              <a:rPr lang="en-US" altLang="ja-JP" dirty="0" smtClean="0"/>
              <a:t>We have/had service interruption due to this</a:t>
            </a:r>
          </a:p>
          <a:p>
            <a:r>
              <a:rPr kumimoji="1" lang="en-US" altLang="ja-JP" dirty="0" smtClean="0"/>
              <a:t>New system will use the HSM from the same vendor </a:t>
            </a:r>
          </a:p>
          <a:p>
            <a:pPr lvl="1"/>
            <a:r>
              <a:rPr lang="en-US" altLang="ja-JP" dirty="0" smtClean="0"/>
              <a:t>No influence on already issued certificates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External review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are going to have the external review in May 2009 </a:t>
            </a:r>
          </a:p>
          <a:p>
            <a:r>
              <a:rPr lang="en-US" altLang="ja-JP" dirty="0" smtClean="0"/>
              <a:t>We are looking for volunteers to be reviews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67</Words>
  <Application>Microsoft Office PowerPoint</Application>
  <PresentationFormat>画面に合わせる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KEK GRID CA status report on January 15,2009</vt:lpstr>
      <vt:lpstr>Hardware replacement</vt:lpstr>
      <vt:lpstr>External review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KEK GRID CA status report January 15,2009</dc:title>
  <dc:creator>sasaki</dc:creator>
  <cp:lastModifiedBy>sasaki</cp:lastModifiedBy>
  <cp:revision>2</cp:revision>
  <dcterms:created xsi:type="dcterms:W3CDTF">2009-01-16T04:55:53Z</dcterms:created>
  <dcterms:modified xsi:type="dcterms:W3CDTF">2009-01-16T05:03:49Z</dcterms:modified>
</cp:coreProperties>
</file>